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74" r:id="rId2"/>
    <p:sldId id="273" r:id="rId3"/>
    <p:sldId id="272" r:id="rId4"/>
    <p:sldId id="271" r:id="rId5"/>
    <p:sldId id="270" r:id="rId6"/>
    <p:sldId id="267" r:id="rId7"/>
    <p:sldId id="266" r:id="rId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3CC"/>
    <a:srgbClr val="000099"/>
    <a:srgbClr val="00539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272" autoAdjust="0"/>
    <p:restoredTop sz="94660"/>
  </p:normalViewPr>
  <p:slideViewPr>
    <p:cSldViewPr snapToGrid="0">
      <p:cViewPr varScale="1">
        <p:scale>
          <a:sx n="75" d="100"/>
          <a:sy n="75" d="100"/>
        </p:scale>
        <p:origin x="78" y="61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F33E97-C54B-4CF4-9E59-ABED55020823}" type="datetimeFigureOut">
              <a:rPr lang="ru-RU" smtClean="0"/>
              <a:t>13.05.2022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CF5BBC-9C13-48B9-BCB4-EBA956D133F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27844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F33E97-C54B-4CF4-9E59-ABED55020823}" type="datetimeFigureOut">
              <a:rPr lang="ru-RU" smtClean="0"/>
              <a:t>13.05.2022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CF5BBC-9C13-48B9-BCB4-EBA956D133F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460327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F33E97-C54B-4CF4-9E59-ABED55020823}" type="datetimeFigureOut">
              <a:rPr lang="ru-RU" smtClean="0"/>
              <a:t>13.05.2022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CF5BBC-9C13-48B9-BCB4-EBA956D133F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90920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F33E97-C54B-4CF4-9E59-ABED55020823}" type="datetimeFigureOut">
              <a:rPr lang="ru-RU" smtClean="0"/>
              <a:t>13.05.2022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CF5BBC-9C13-48B9-BCB4-EBA956D133F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43005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F33E97-C54B-4CF4-9E59-ABED55020823}" type="datetimeFigureOut">
              <a:rPr lang="ru-RU" smtClean="0"/>
              <a:t>13.05.2022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CF5BBC-9C13-48B9-BCB4-EBA956D133F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454684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F33E97-C54B-4CF4-9E59-ABED55020823}" type="datetimeFigureOut">
              <a:rPr lang="ru-RU" smtClean="0"/>
              <a:t>13.05.2022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CF5BBC-9C13-48B9-BCB4-EBA956D133F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057586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F33E97-C54B-4CF4-9E59-ABED55020823}" type="datetimeFigureOut">
              <a:rPr lang="ru-RU" smtClean="0"/>
              <a:t>13.05.2022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CF5BBC-9C13-48B9-BCB4-EBA956D133F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322425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F33E97-C54B-4CF4-9E59-ABED55020823}" type="datetimeFigureOut">
              <a:rPr lang="ru-RU" smtClean="0"/>
              <a:t>13.05.2022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CF5BBC-9C13-48B9-BCB4-EBA956D133F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40571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F33E97-C54B-4CF4-9E59-ABED55020823}" type="datetimeFigureOut">
              <a:rPr lang="ru-RU" smtClean="0"/>
              <a:t>13.05.2022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CF5BBC-9C13-48B9-BCB4-EBA956D133F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23506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F33E97-C54B-4CF4-9E59-ABED55020823}" type="datetimeFigureOut">
              <a:rPr lang="ru-RU" smtClean="0"/>
              <a:t>13.05.2022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CF5BBC-9C13-48B9-BCB4-EBA956D133F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20735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F33E97-C54B-4CF4-9E59-ABED55020823}" type="datetimeFigureOut">
              <a:rPr lang="ru-RU" smtClean="0"/>
              <a:t>13.05.2022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CF5BBC-9C13-48B9-BCB4-EBA956D133F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792540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F33E97-C54B-4CF4-9E59-ABED55020823}" type="datetimeFigureOut">
              <a:rPr lang="ru-RU" smtClean="0"/>
              <a:t>13.05.2022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CF5BBC-9C13-48B9-BCB4-EBA956D133F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381708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microsoft.com/office/2007/relationships/hdphoto" Target="../media/hdphoto3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microsoft.com/office/2007/relationships/hdphoto" Target="../media/hdphoto5.wdp"/><Relationship Id="rId5" Type="http://schemas.openxmlformats.org/officeDocument/2006/relationships/image" Target="../media/image11.png"/><Relationship Id="rId4" Type="http://schemas.microsoft.com/office/2007/relationships/hdphoto" Target="../media/hdphoto4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microsoft.com/office/2007/relationships/hdphoto" Target="../media/hdphoto6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jpeg"/><Relationship Id="rId4" Type="http://schemas.microsoft.com/office/2007/relationships/hdphoto" Target="../media/hdphoto7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Скругленный прямоугольник 2"/>
          <p:cNvSpPr/>
          <p:nvPr/>
        </p:nvSpPr>
        <p:spPr>
          <a:xfrm>
            <a:off x="7309606" y="167328"/>
            <a:ext cx="4615409" cy="70344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Группа № 8 (с 6 до 7 лет)</a:t>
            </a:r>
            <a:endParaRPr lang="ru-RU" sz="2400" b="1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177421" y="4817660"/>
            <a:ext cx="6291618" cy="193115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Опыт «</a:t>
            </a:r>
            <a:r>
              <a:rPr lang="ru-RU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Звучит </a:t>
            </a:r>
            <a:r>
              <a:rPr lang="ru-RU" sz="24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не </a:t>
            </a:r>
            <a:r>
              <a:rPr lang="ru-RU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звучит» </a:t>
            </a:r>
          </a:p>
          <a:p>
            <a:pPr algn="just"/>
            <a:r>
              <a:rPr lang="ru-RU" sz="24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Экспериментирование </a:t>
            </a:r>
            <a:r>
              <a:rPr lang="ru-RU" sz="24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помогло детям </a:t>
            </a:r>
            <a:r>
              <a:rPr lang="ru-RU" sz="24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узнать, что металл </a:t>
            </a:r>
            <a:r>
              <a:rPr lang="ru-RU" sz="24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издает самый звонкий звук, а дерево и пластмасса - глухой. 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256" y="348015"/>
            <a:ext cx="5813948" cy="436046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33CC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527"/>
          <a:stretch/>
        </p:blipFill>
        <p:spPr>
          <a:xfrm>
            <a:off x="6878472" y="1010805"/>
            <a:ext cx="4825385" cy="549917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33CC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225843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Скругленный прямоугольник 2"/>
          <p:cNvSpPr/>
          <p:nvPr/>
        </p:nvSpPr>
        <p:spPr>
          <a:xfrm>
            <a:off x="182343" y="38120"/>
            <a:ext cx="4274148" cy="66491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Группа № 9 (с </a:t>
            </a:r>
            <a:r>
              <a:rPr lang="ru-RU" sz="24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ru-RU" sz="24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до 6 лет)</a:t>
            </a:r>
            <a:endParaRPr lang="ru-RU" sz="2400" b="1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6728346" y="3647360"/>
            <a:ext cx="5349923" cy="308781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Опыт с фонариком </a:t>
            </a:r>
          </a:p>
          <a:p>
            <a:pPr algn="ctr"/>
            <a:r>
              <a:rPr lang="ru-RU" sz="24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«Прозрачный – не прозрачный»</a:t>
            </a:r>
            <a:endParaRPr lang="ru-RU" sz="24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4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процессе эксперимента дети пришли к выводу: </a:t>
            </a:r>
            <a:r>
              <a:rPr lang="ru-RU" sz="24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есть прозрачные  и не прозрачные материалы, которые либо пропускают свет и дарят его нам, либо прячут его от нас</a:t>
            </a:r>
            <a:r>
              <a:rPr lang="ru-RU" sz="24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400" b="1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0380" y="578907"/>
            <a:ext cx="3844119" cy="288308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33CC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915" r="53532" b="21592"/>
          <a:stretch/>
        </p:blipFill>
        <p:spPr>
          <a:xfrm>
            <a:off x="4304232" y="185363"/>
            <a:ext cx="3301376" cy="327663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33CC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652"/>
          <a:stretch/>
        </p:blipFill>
        <p:spPr>
          <a:xfrm>
            <a:off x="385734" y="1093185"/>
            <a:ext cx="2897509" cy="538593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33CC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46" r="27761" b="45578"/>
          <a:stretch/>
        </p:blipFill>
        <p:spPr>
          <a:xfrm rot="5400000">
            <a:off x="3924822" y="3925643"/>
            <a:ext cx="2571378" cy="253557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33CC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548657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Скругленный прямоугольник 2"/>
          <p:cNvSpPr/>
          <p:nvPr/>
        </p:nvSpPr>
        <p:spPr>
          <a:xfrm>
            <a:off x="7262468" y="426447"/>
            <a:ext cx="3694832" cy="53917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Группа № 9 (с </a:t>
            </a:r>
            <a:r>
              <a:rPr lang="ru-RU" sz="24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ru-RU" sz="24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до 6 лет)</a:t>
            </a:r>
            <a:endParaRPr lang="ru-RU" sz="2400" b="1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-1" y="4323070"/>
            <a:ext cx="5677469" cy="243939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Опыт </a:t>
            </a:r>
            <a:endParaRPr lang="ru-RU" sz="2400" b="1" i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«Что </a:t>
            </a:r>
            <a:r>
              <a:rPr lang="ru-RU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живет в пустой банке</a:t>
            </a:r>
            <a:r>
              <a:rPr lang="ru-RU" sz="24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?»</a:t>
            </a:r>
            <a:endParaRPr lang="ru-RU" sz="24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4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процессе эксперимента дети пришли </a:t>
            </a:r>
            <a:r>
              <a:rPr lang="ru-RU" sz="24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 выводу</a:t>
            </a:r>
            <a:r>
              <a:rPr lang="ru-RU" sz="24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что </a:t>
            </a:r>
            <a:r>
              <a:rPr lang="ru-RU" sz="24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огонь как и мы </a:t>
            </a:r>
            <a:r>
              <a:rPr lang="ru-RU" sz="24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«кушает» </a:t>
            </a:r>
            <a:r>
              <a:rPr lang="ru-RU" sz="24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кислород, а значит в пустой банке и был кислород. 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845" y="323271"/>
            <a:ext cx="4207775" cy="390426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33CC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7465" y="1282889"/>
            <a:ext cx="6170446" cy="463072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33CC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629579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Скругленный прямоугольник 2"/>
          <p:cNvSpPr/>
          <p:nvPr/>
        </p:nvSpPr>
        <p:spPr>
          <a:xfrm>
            <a:off x="7803333" y="0"/>
            <a:ext cx="4238542" cy="68388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Группа № 10 (с 6 до 7 лет)</a:t>
            </a:r>
            <a:endParaRPr lang="ru-RU" sz="2400" b="1" i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0" y="3916908"/>
            <a:ext cx="8134066" cy="286431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«Посев </a:t>
            </a:r>
            <a:r>
              <a:rPr lang="ru-RU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семян Настурции на рассаду» </a:t>
            </a:r>
          </a:p>
          <a:p>
            <a:pPr algn="just"/>
            <a:r>
              <a:rPr lang="ru-RU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Закрепили </a:t>
            </a:r>
            <a:r>
              <a:rPr lang="ru-RU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детьми условия, необходимые для роста и развития растения  (почва, влага, тепло, свет).  Поговорили о многообразии садовых цветов, их значении для человека. Дети сами пришли к выводу, что цветы украшают наш участок, на них радостно смотреть.  Вспомнили, что осенью мы собирали  семена настурции, рассмотрели их строение. Уточнили правила посадки семян. Чтобы почва была плодородная, внесли в нее немного золы.  Дети самостоятельно насыпали в баночки землю, посадили правильно семена,  полили их, а затем выставили на окно.</a:t>
            </a:r>
            <a:endParaRPr lang="ru-RU" b="1" i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515"/>
          <a:stretch/>
        </p:blipFill>
        <p:spPr>
          <a:xfrm>
            <a:off x="635065" y="286604"/>
            <a:ext cx="6757473" cy="363030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33CC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5672"/>
          <a:stretch/>
        </p:blipFill>
        <p:spPr>
          <a:xfrm>
            <a:off x="8251856" y="932953"/>
            <a:ext cx="3587156" cy="548490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33CC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478594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Скругленный прямоугольник 2"/>
          <p:cNvSpPr/>
          <p:nvPr/>
        </p:nvSpPr>
        <p:spPr>
          <a:xfrm>
            <a:off x="3807367" y="0"/>
            <a:ext cx="4238542" cy="68388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Группа № 10 (с 6 до 7 лет)</a:t>
            </a:r>
            <a:endParaRPr lang="ru-RU" sz="2400" b="1" i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-1" y="5090615"/>
            <a:ext cx="12050973" cy="169060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Эксперименты с почвой</a:t>
            </a:r>
            <a:endParaRPr lang="ru-RU" sz="24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ходе экспериментирования дети узнали о почве о почве, как компоненте природы, ее составе (корешки растений, листьев) и круговороте веществ; о взаимосвязи и взаимозависимости почвы и растений; закрепили знания о представителях почвенной фауны – подземных животных: дождевом черве, жуке, кроте; узнали, что в почве есть воздух, при сжимании комочков земли он «уходит». </a:t>
            </a:r>
            <a:endParaRPr lang="ru-RU" b="1" i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7551" y="683881"/>
            <a:ext cx="9036898" cy="439293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33CC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485609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Скругленный прямоугольник 2"/>
          <p:cNvSpPr/>
          <p:nvPr/>
        </p:nvSpPr>
        <p:spPr>
          <a:xfrm>
            <a:off x="4449169" y="-110125"/>
            <a:ext cx="4219264" cy="79703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Группа № 12 (с </a:t>
            </a:r>
            <a:r>
              <a:rPr lang="ru-RU" sz="24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ru-RU" sz="2400" b="1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до 5 лет)</a:t>
            </a:r>
            <a:endParaRPr lang="ru-RU" sz="2400" b="1" i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7254728" y="797037"/>
            <a:ext cx="4825645" cy="266949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Эксперименты </a:t>
            </a:r>
          </a:p>
          <a:p>
            <a:pPr algn="ctr"/>
            <a:r>
              <a:rPr lang="ru-RU" sz="24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«Статическое </a:t>
            </a:r>
            <a:r>
              <a:rPr lang="ru-RU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электричество</a:t>
            </a:r>
            <a:r>
              <a:rPr lang="ru-RU" sz="24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pPr algn="ctr"/>
            <a:r>
              <a:rPr lang="ru-RU" sz="24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Дети познакомились </a:t>
            </a:r>
            <a:r>
              <a:rPr lang="ru-RU" sz="24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 статическим электричеством, его свойствами, причинами возникновения.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363"/>
          <a:stretch/>
        </p:blipFill>
        <p:spPr>
          <a:xfrm>
            <a:off x="370158" y="252483"/>
            <a:ext cx="3124329" cy="567064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33CC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4021" y="1119031"/>
            <a:ext cx="3121173" cy="539769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33CC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259" r="11102"/>
          <a:stretch/>
        </p:blipFill>
        <p:spPr>
          <a:xfrm>
            <a:off x="7254729" y="3686780"/>
            <a:ext cx="4652620" cy="282994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33CC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741340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Скругленный прямоугольник 2"/>
          <p:cNvSpPr/>
          <p:nvPr/>
        </p:nvSpPr>
        <p:spPr>
          <a:xfrm>
            <a:off x="3738190" y="0"/>
            <a:ext cx="4359874" cy="63193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Группа № 12 (с </a:t>
            </a:r>
            <a:r>
              <a:rPr lang="ru-RU" sz="24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ru-RU" sz="2400" b="1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до 5 лет)</a:t>
            </a:r>
            <a:endParaRPr lang="ru-RU" sz="2400" b="1" i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109182" y="5020663"/>
            <a:ext cx="11969087" cy="176055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Эксперименты «</a:t>
            </a:r>
            <a:r>
              <a:rPr lang="ru-RU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Магнит и его увлекательные свойства» </a:t>
            </a:r>
            <a:endParaRPr lang="ru-RU" sz="2400" b="1" i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Через </a:t>
            </a:r>
            <a:r>
              <a:rPr lang="ru-RU" sz="24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игру с элементами </a:t>
            </a:r>
            <a:r>
              <a:rPr lang="ru-RU" sz="24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эксперимента дети </a:t>
            </a:r>
            <a:r>
              <a:rPr lang="ru-RU" sz="24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познакомились </a:t>
            </a:r>
            <a:r>
              <a:rPr lang="ru-RU" sz="24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физическими свойствами </a:t>
            </a:r>
            <a:r>
              <a:rPr lang="ru-RU" sz="24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магнита, </a:t>
            </a:r>
            <a:r>
              <a:rPr lang="ru-RU" sz="24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областями применения магнита в </a:t>
            </a:r>
            <a:r>
              <a:rPr lang="ru-RU" sz="24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повседневной </a:t>
            </a:r>
            <a:r>
              <a:rPr lang="ru-RU" sz="24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жизни.</a:t>
            </a:r>
            <a:endParaRPr lang="ru-RU" sz="2400" b="1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38"/>
          <a:stretch/>
        </p:blipFill>
        <p:spPr>
          <a:xfrm>
            <a:off x="2145826" y="797037"/>
            <a:ext cx="7895798" cy="440237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33CC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725679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364</TotalTime>
  <Words>388</Words>
  <Application>Microsoft Office PowerPoint</Application>
  <PresentationFormat>Широкоэкранный</PresentationFormat>
  <Paragraphs>24</Paragraphs>
  <Slides>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</vt:i4>
      </vt:variant>
    </vt:vector>
  </HeadingPairs>
  <TitlesOfParts>
    <vt:vector size="12" baseType="lpstr">
      <vt:lpstr>Arial</vt:lpstr>
      <vt:lpstr>Calibri</vt:lpstr>
      <vt:lpstr>Calibri Light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«НЕИЗВЕДАННОЕ РЯДОМ!»</dc:title>
  <dc:creator>home</dc:creator>
  <cp:lastModifiedBy>home</cp:lastModifiedBy>
  <cp:revision>10</cp:revision>
  <dcterms:created xsi:type="dcterms:W3CDTF">2022-04-19T08:22:46Z</dcterms:created>
  <dcterms:modified xsi:type="dcterms:W3CDTF">2022-05-13T08:57:18Z</dcterms:modified>
</cp:coreProperties>
</file>